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22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F156-608F-DC47-BC7A-9649A87CE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5FD48-AA92-E94C-A290-DE05ED423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BF95-F880-9148-A6FB-279886D5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FE59D-96D1-A940-B6C2-D08C9E1F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CA5F4-DA61-C243-BBB3-CE6770F0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9ABE-EDBC-A848-A20E-2483E9CC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39077-9AFA-1442-B578-F28AF4FB7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6F9DF-4D39-7E45-ADF9-E31284BB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0C654-D220-BA48-98B8-A116C53B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1D0F-8CC9-D743-A6C6-30D0922D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D903C-0F9D-8040-AFE4-5451BE24D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338F9-AB48-8044-8E7C-CF987B538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469BB-D476-0D45-9D17-8B7085A3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BA293-3DF8-1749-85C0-E153D003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3C45E-0294-F546-B72B-C90A7D6E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8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F661-38C8-994F-B02B-2CEE1CFE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24B98-21D9-DD4D-BD3E-270C9D43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2282-8CE1-5549-A98D-A0A799CA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8421A-EE5E-AB4F-BD35-58FD0DC4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0ADD-5E01-C04C-8212-11F2E090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ACB7-A504-5744-A2C4-6E5B9222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997C7-3A5F-DF48-B77F-36048BFA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CEE2-C846-3542-A638-1C27F403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4D5DE-B2DC-C84F-931A-2FA460EA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8840F-80FF-7E4F-B21F-A19B2E64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0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9DC6-3069-1445-BD81-0BB0E9BF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C3E8-1419-8040-BADB-110F94F23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B053F-449A-B74A-BAA5-F7980CEE0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87B20-FF2D-A048-A078-4A5F0587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5976F-2546-184E-B34C-1823ED4E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A5209-8EF6-6B4D-81FF-E712B69B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5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5747-DE85-8D4E-B4A4-2509DD1D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FEE6D-DD1D-3543-91DE-0BAC65B97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7F58C-0221-D74D-8EDE-3933AED96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49F4A-8D38-FA48-BC58-C64B8FA4E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B4C43-461A-B94F-A31F-6D5BDED1C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636CB-B479-104C-A903-CE241287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35C9D-5D55-B645-987C-BBE8E790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FA282-B8DA-2843-BB79-9C03C8C8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4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C39C-D6D8-4E43-9F7E-E28CFF9E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176E0-C6DA-1448-83DB-5154F2B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44F90-A37D-2341-B83A-6757F45C9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E0BFE-3F2C-534A-9395-C450CEFB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F3A43-4615-6542-8498-C8521E7C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67C44-F404-E944-B89C-460E62ED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93B98-8981-134B-A832-7C250273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2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65E5-957F-1A48-84D0-158159D5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7A4C-D3B8-9D48-B1D8-AB6B49432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90F42-4C33-614A-8FAA-05210278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5E971-2688-104C-B6E2-9E785913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946B5-6480-6A4D-87F2-33BB3FF0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3F2DC-08E6-904B-AA46-9E3A44E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5CEE-1166-6744-860B-E58A294D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674FD-244A-F245-B379-C9C3E6373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B1EC9-022A-1D43-BC9F-3F3E94CF8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D732A-4E0C-1E46-B5D4-F8F29D1E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4A660-58C7-114E-A30D-432FA538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BB1CA-D8E9-AB4E-A2BD-8A046367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63A252-6835-F743-A09C-74174946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F45F1-D4CC-F94D-B652-D24F26C2A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696A-441D-5F47-B69D-FB5418C0A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8B3B5-A2E2-8B4B-A128-A73A1F21CE2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A9A4F-9473-6F4C-AEE8-1851CFD5A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F4A4E-C18A-F747-A2C8-8552E9D78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85DFC-E646-EA43-BFAE-D0ED6FD5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4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70F6-3118-2245-AE39-FC3B8F22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0758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Team 3</a:t>
            </a:r>
            <a:b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Avi</a:t>
            </a: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Kyle, Mi Yon, Chad</a:t>
            </a: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“we’re number 1”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399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5831B-6877-3140-AD45-1A6AFFE4C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2" y="854439"/>
            <a:ext cx="3689825" cy="514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F70F6-3118-2245-AE39-FC3B8F22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07580"/>
          </a:xfrm>
        </p:spPr>
        <p:txBody>
          <a:bodyPr>
            <a:normAutofit/>
          </a:bodyPr>
          <a:lstStyle/>
          <a:p>
            <a:endParaRPr 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280D3-900A-574E-AC21-4D956BA9D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71" y="224882"/>
            <a:ext cx="456565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22511-B492-1942-8ADC-DD9F8F954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477" y="1800456"/>
            <a:ext cx="4192867" cy="284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91D2A-4EF9-9C48-9FE6-C8A0713E6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994" y="3223306"/>
            <a:ext cx="2704660" cy="30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0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280D3-900A-574E-AC21-4D956BA9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171" y="224882"/>
            <a:ext cx="4565650" cy="273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22511-B492-1942-8ADC-DD9F8F954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477" y="1800456"/>
            <a:ext cx="4192867" cy="284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91D2A-4EF9-9C48-9FE6-C8A0713E6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94" y="3223306"/>
            <a:ext cx="2704660" cy="3085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D5831B-6877-3140-AD45-1A6AFFE4C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12" y="854439"/>
            <a:ext cx="3689825" cy="5149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F70F6-3118-2245-AE39-FC3B8F22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07580"/>
          </a:xfrm>
          <a:solidFill>
            <a:schemeClr val="accent4">
              <a:lumMod val="60000"/>
              <a:lumOff val="40000"/>
              <a:alpha val="71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12 Pull Requests</a:t>
            </a:r>
            <a:b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46 Commits</a:t>
            </a:r>
            <a:b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 Trello Stories</a:t>
            </a:r>
            <a:b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approximately 30% win rate</a:t>
            </a:r>
            <a:b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all team members using:</a:t>
            </a:r>
            <a:b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GitHub, Trello, Slack, and IntelliJ</a:t>
            </a:r>
            <a:br>
              <a:rPr lang="en-US" sz="4000" dirty="0">
                <a:ln>
                  <a:solidFill>
                    <a:schemeClr val="accent1"/>
                  </a:solidFill>
                </a:ln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4000" dirty="0">
              <a:ln>
                <a:solidFill>
                  <a:schemeClr val="accent1"/>
                </a:solidFill>
              </a:ln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644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70F6-3118-2245-AE39-FC3B8F22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07580"/>
          </a:xfrm>
        </p:spPr>
        <p:txBody>
          <a:bodyPr>
            <a:normAutofit/>
          </a:bodyPr>
          <a:lstStyle/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BattleCode Sprint 1 Video.mov" descr="BattleCode Sprint 1 Video.mov">
            <a:hlinkClick r:id="" action="ppaction://media"/>
            <a:extLst>
              <a:ext uri="{FF2B5EF4-FFF2-40B4-BE49-F238E27FC236}">
                <a16:creationId xmlns:a16="http://schemas.microsoft.com/office/drawing/2014/main" id="{40B50BA7-1902-EE40-A853-2BF3803D3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70F6-3118-2245-AE39-FC3B8F22C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0758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Team 3</a:t>
            </a:r>
            <a:br>
              <a:rPr 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Avi</a:t>
            </a: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Kyle, Mi Yon, Chad</a:t>
            </a: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“we’re number 1”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52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69</Words>
  <Application>Microsoft Macintosh PowerPoint</Application>
  <PresentationFormat>Widescreen</PresentationFormat>
  <Paragraphs>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Futura Medium</vt:lpstr>
      <vt:lpstr>Office Theme</vt:lpstr>
      <vt:lpstr>Team 3  Avi, Kyle, Mi Yon, Chad “we’re number 1”</vt:lpstr>
      <vt:lpstr>PowerPoint Presentation</vt:lpstr>
      <vt:lpstr>12 Pull Requests 46 Commits 20 Trello Stories approximately 30% win rate  all team members using: GitHub, Trello, Slack, and IntelliJ </vt:lpstr>
      <vt:lpstr>PowerPoint Presentation</vt:lpstr>
      <vt:lpstr>Team 3  Avi, Kyle, Mi Yon, Chad “we’re number 1”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Tolleson</dc:creator>
  <cp:lastModifiedBy>Chad Tolleson</cp:lastModifiedBy>
  <cp:revision>6</cp:revision>
  <dcterms:created xsi:type="dcterms:W3CDTF">2020-01-28T21:35:47Z</dcterms:created>
  <dcterms:modified xsi:type="dcterms:W3CDTF">2020-01-28T23:06:00Z</dcterms:modified>
</cp:coreProperties>
</file>